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83" r:id="rId2"/>
    <p:sldId id="257" r:id="rId3"/>
    <p:sldId id="256" r:id="rId4"/>
    <p:sldId id="259" r:id="rId5"/>
    <p:sldId id="261" r:id="rId6"/>
    <p:sldId id="258" r:id="rId7"/>
    <p:sldId id="260" r:id="rId8"/>
    <p:sldId id="266" r:id="rId9"/>
    <p:sldId id="263" r:id="rId10"/>
    <p:sldId id="265" r:id="rId11"/>
    <p:sldId id="267" r:id="rId12"/>
    <p:sldId id="268" r:id="rId13"/>
    <p:sldId id="269" r:id="rId14"/>
    <p:sldId id="275" r:id="rId15"/>
    <p:sldId id="277" r:id="rId16"/>
    <p:sldId id="276" r:id="rId17"/>
    <p:sldId id="278" r:id="rId18"/>
    <p:sldId id="271" r:id="rId19"/>
    <p:sldId id="274" r:id="rId20"/>
    <p:sldId id="273" r:id="rId21"/>
    <p:sldId id="272" r:id="rId22"/>
    <p:sldId id="279" r:id="rId23"/>
    <p:sldId id="280" r:id="rId24"/>
    <p:sldId id="281" r:id="rId25"/>
    <p:sldId id="270" r:id="rId26"/>
    <p:sldId id="282" r:id="rId27"/>
  </p:sldIdLst>
  <p:sldSz cx="9144000" cy="6858000" type="screen4x3"/>
  <p:notesSz cx="6797675" cy="992822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>
    <p:restoredLeft sz="15620"/>
    <p:restoredTop sz="94660"/>
  </p:normalViewPr>
  <p:slideViewPr>
    <p:cSldViewPr>
      <p:cViewPr>
        <p:scale>
          <a:sx n="65" d="100"/>
          <a:sy n="65" d="100"/>
        </p:scale>
        <p:origin x="-1308" y="-22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6DCA56-A89D-D24D-88C9-B0C58FAC978E}" type="datetimeFigureOut">
              <a:rPr lang="en-US" smtClean="0"/>
              <a:t>10/10/2013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8863F5-1680-7B4F-A59B-C16298727F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6613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8863F5-1680-7B4F-A59B-C16298727FC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80183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8863F5-1680-7B4F-A59B-C16298727FC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9229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2013/10/10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2013/10/10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2013/10/10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2013/10/10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2013/10/10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2013/10/10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2013/10/10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2013/10/10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2013/10/10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2013/10/10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2013/10/10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2013/10/10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smtClean="0"/>
              <a:t>PC</a:t>
            </a:r>
            <a:r>
              <a:rPr lang="zh-CN" altLang="en-US" b="1" dirty="0" smtClean="0"/>
              <a:t>版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56867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D:\work\Estee Lauder\resilience\Phase 2\1010\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63" y="548680"/>
            <a:ext cx="9096737" cy="5685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7263" y="1124744"/>
            <a:ext cx="1140361" cy="276999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sz="1200" dirty="0" smtClean="0">
                <a:solidFill>
                  <a:schemeClr val="bg1"/>
                </a:solidFill>
              </a:rPr>
              <a:t>那年，我们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1952" y="1711841"/>
            <a:ext cx="797640" cy="276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sz="1200" dirty="0"/>
              <a:t>上</a:t>
            </a:r>
            <a:r>
              <a:rPr lang="zh-CN" altLang="en-US" sz="1200" dirty="0" smtClean="0"/>
              <a:t>传近照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733839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D:\work\Estee Lauder\resilience\Phase 2\1010\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36" y="548680"/>
            <a:ext cx="9056171" cy="5660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7263" y="1124744"/>
            <a:ext cx="1140361" cy="276999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sz="1200" dirty="0" smtClean="0">
                <a:solidFill>
                  <a:schemeClr val="bg1"/>
                </a:solidFill>
              </a:rPr>
              <a:t>那年，我们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1952" y="1556792"/>
            <a:ext cx="797640" cy="6463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sz="1200" dirty="0" smtClean="0"/>
              <a:t>新老照片分享页</a:t>
            </a:r>
            <a:r>
              <a:rPr lang="en-US" altLang="zh-CN" sz="1200" dirty="0" smtClean="0"/>
              <a:t>opt 1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077016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D:\My Documents\Desktop\EL\jpg\10.jp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" y="548681"/>
            <a:ext cx="9144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7263" y="1124744"/>
            <a:ext cx="1140361" cy="276999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sz="1200" dirty="0" smtClean="0">
                <a:solidFill>
                  <a:schemeClr val="bg1"/>
                </a:solidFill>
              </a:rPr>
              <a:t>那年，我们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1952" y="1556792"/>
            <a:ext cx="797640" cy="6463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sz="1200" dirty="0" smtClean="0"/>
              <a:t>分享成功后填写信息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983059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D:\work\Estee Lauder\resilience\Phase 2\1010\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82" y="548680"/>
            <a:ext cx="9127518" cy="5704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7263" y="1124744"/>
            <a:ext cx="1140361" cy="276999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sz="1200" dirty="0" smtClean="0">
                <a:solidFill>
                  <a:schemeClr val="bg1"/>
                </a:solidFill>
              </a:rPr>
              <a:t>那年，我们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1952" y="1556792"/>
            <a:ext cx="797640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sz="1200" dirty="0" smtClean="0"/>
              <a:t>信息提交成功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202156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D:\My Documents\Desktop\EL\jpg\年轻曲线1.jp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36512" y="548680"/>
            <a:ext cx="9194808" cy="5348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7263" y="1124744"/>
            <a:ext cx="1140361" cy="276999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sz="1200" dirty="0" smtClean="0">
                <a:solidFill>
                  <a:schemeClr val="bg1"/>
                </a:solidFill>
              </a:rPr>
              <a:t>那年，我们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1952" y="1556792"/>
            <a:ext cx="797640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sz="1200" dirty="0" smtClean="0"/>
              <a:t>4C</a:t>
            </a:r>
            <a:r>
              <a:rPr lang="zh-CN" altLang="en-US" sz="1200" dirty="0" smtClean="0"/>
              <a:t>轮廓点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08959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D:\My Documents\Desktop\EL\jpg\年轻曲线3.jp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084" y="548679"/>
            <a:ext cx="9119915" cy="5304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7263" y="1124744"/>
            <a:ext cx="1140361" cy="276999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sz="1200" dirty="0" smtClean="0">
                <a:solidFill>
                  <a:schemeClr val="bg1"/>
                </a:solidFill>
              </a:rPr>
              <a:t>那年，我们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1952" y="1556792"/>
            <a:ext cx="797640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sz="1200" dirty="0" smtClean="0"/>
              <a:t>4C</a:t>
            </a:r>
            <a:r>
              <a:rPr lang="zh-CN" altLang="en-US" sz="1200" dirty="0" smtClean="0"/>
              <a:t>轮廓点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363907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D:\My Documents\Desktop\EL\jpg\年轻曲线2.jp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36512" y="548680"/>
            <a:ext cx="9194808" cy="5348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7263" y="1124744"/>
            <a:ext cx="1140361" cy="276999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sz="1200" dirty="0" smtClean="0">
                <a:solidFill>
                  <a:schemeClr val="bg1"/>
                </a:solidFill>
              </a:rPr>
              <a:t>那年，我们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1952" y="1556792"/>
            <a:ext cx="797640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sz="1200" dirty="0" smtClean="0"/>
              <a:t>4C</a:t>
            </a:r>
            <a:r>
              <a:rPr lang="zh-CN" altLang="en-US" sz="1200" dirty="0" smtClean="0"/>
              <a:t>轮廓点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744575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D:\My Documents\Desktop\EL\jpg\年轻曲线4.jp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548680"/>
            <a:ext cx="9160533" cy="5328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7263" y="1124744"/>
            <a:ext cx="1140361" cy="276999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sz="1200" dirty="0" smtClean="0">
                <a:solidFill>
                  <a:schemeClr val="bg1"/>
                </a:solidFill>
              </a:rPr>
              <a:t>那年，我们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1952" y="1556792"/>
            <a:ext cx="797640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sz="1200" dirty="0" smtClean="0"/>
              <a:t>4C</a:t>
            </a:r>
            <a:r>
              <a:rPr lang="zh-CN" altLang="en-US" sz="1200" dirty="0" smtClean="0"/>
              <a:t>轮廓点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157245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D:\My Documents\Desktop\EL\jpg\产品1.jp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620688"/>
            <a:ext cx="9144000" cy="5318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7263" y="1124744"/>
            <a:ext cx="1140361" cy="276999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sz="1200" dirty="0" smtClean="0">
                <a:solidFill>
                  <a:schemeClr val="bg1"/>
                </a:solidFill>
              </a:rPr>
              <a:t>那年，我们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1952" y="1556792"/>
            <a:ext cx="797640" cy="276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sz="1200" dirty="0" smtClean="0"/>
              <a:t>产品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77711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D:\My Documents\Desktop\EL\jpg\产品2.jp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548680"/>
            <a:ext cx="9144000" cy="5318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7263" y="1124744"/>
            <a:ext cx="1140361" cy="276999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sz="1200" dirty="0" smtClean="0">
                <a:solidFill>
                  <a:schemeClr val="bg1"/>
                </a:solidFill>
              </a:rPr>
              <a:t>那年，我们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1952" y="1556792"/>
            <a:ext cx="797640" cy="276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sz="1200" dirty="0" smtClean="0"/>
              <a:t>产品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302572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work\Estee Lauder\resilience\Phase 2\1010\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5" y="548680"/>
            <a:ext cx="9101811" cy="5688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0" y="1556792"/>
            <a:ext cx="797640" cy="307777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</a:rPr>
              <a:t>首页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9367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D:\My Documents\Desktop\EL\jpg\产品3.jp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548680"/>
            <a:ext cx="9144000" cy="5318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7263" y="1124744"/>
            <a:ext cx="1140361" cy="276999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sz="1200" dirty="0" smtClean="0">
                <a:solidFill>
                  <a:schemeClr val="bg1"/>
                </a:solidFill>
              </a:rPr>
              <a:t>那年，我们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1952" y="1556792"/>
            <a:ext cx="797640" cy="276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sz="1200" dirty="0" smtClean="0"/>
              <a:t>产品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183706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D:\My Documents\Desktop\EL\jpg\tvc.jp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620688"/>
            <a:ext cx="9144000" cy="5318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7263" y="1124744"/>
            <a:ext cx="1140361" cy="276999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sz="1200" dirty="0" smtClean="0">
                <a:solidFill>
                  <a:schemeClr val="bg1"/>
                </a:solidFill>
              </a:rPr>
              <a:t>那年，我们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1952" y="1556792"/>
            <a:ext cx="797640" cy="276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sz="1200" dirty="0" smtClean="0"/>
              <a:t>TVC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507380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D:\My Documents\Desktop\EL\jpg\手法1.jp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22" y="631366"/>
            <a:ext cx="9142178" cy="5317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7263" y="1124744"/>
            <a:ext cx="1140361" cy="276999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sz="1200" dirty="0" smtClean="0">
                <a:solidFill>
                  <a:schemeClr val="bg1"/>
                </a:solidFill>
              </a:rPr>
              <a:t>那年，我们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1952" y="1556792"/>
            <a:ext cx="797640" cy="276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sz="1200" dirty="0" smtClean="0"/>
              <a:t>按摩手法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659282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 descr="D:\My Documents\Desktop\EL\jpg\手法2.jp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22" y="631366"/>
            <a:ext cx="9142178" cy="5317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7263" y="1124744"/>
            <a:ext cx="1140361" cy="276999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sz="1200" dirty="0" smtClean="0">
                <a:solidFill>
                  <a:schemeClr val="bg1"/>
                </a:solidFill>
              </a:rPr>
              <a:t>那年，我们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1952" y="1556792"/>
            <a:ext cx="797640" cy="276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sz="1200" dirty="0" smtClean="0"/>
              <a:t>按摩手法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203299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 descr="D:\My Documents\Desktop\EL\jpg\手法3.jp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05" y="548680"/>
            <a:ext cx="9142795" cy="5318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7263" y="1124744"/>
            <a:ext cx="1140361" cy="276999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sz="1200" dirty="0" smtClean="0">
                <a:solidFill>
                  <a:schemeClr val="bg1"/>
                </a:solidFill>
              </a:rPr>
              <a:t>那年，我们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1952" y="1556792"/>
            <a:ext cx="797640" cy="276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sz="1200" dirty="0" smtClean="0"/>
              <a:t>按摩手法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341250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D:\My Documents\Desktop\EL\jpg\kol.jp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" y="548681"/>
            <a:ext cx="9144000" cy="5318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7263" y="1124744"/>
            <a:ext cx="1140361" cy="276999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sz="1200" dirty="0" smtClean="0">
                <a:solidFill>
                  <a:schemeClr val="bg1"/>
                </a:solidFill>
              </a:rPr>
              <a:t>那年，我们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1952" y="1556792"/>
            <a:ext cx="797640" cy="276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sz="1200" dirty="0" smtClean="0"/>
              <a:t>达人页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534449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491880" y="2924944"/>
            <a:ext cx="202343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b="1" dirty="0" smtClean="0"/>
              <a:t>Thanks!</a:t>
            </a:r>
            <a:endParaRPr lang="zh-CN" alt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503387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:\work\Estee Lauder\resilience\Phase 2\1010\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692" y="548680"/>
            <a:ext cx="9217024" cy="5760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7263" y="1207785"/>
            <a:ext cx="1140361" cy="276999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sz="1200" dirty="0" smtClean="0">
                <a:solidFill>
                  <a:schemeClr val="bg1"/>
                </a:solidFill>
              </a:rPr>
              <a:t>那年，我们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1952" y="1556792"/>
            <a:ext cx="797640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sz="1200" dirty="0" smtClean="0"/>
              <a:t>选择上传照片方式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060315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D:\work\Estee Lauder\resilience\Phase 2\1010\2_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48680"/>
            <a:ext cx="9144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7263" y="1207785"/>
            <a:ext cx="1140361" cy="276999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sz="1200" dirty="0" smtClean="0">
                <a:solidFill>
                  <a:schemeClr val="bg1"/>
                </a:solidFill>
              </a:rPr>
              <a:t>那年，我们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1952" y="1556792"/>
            <a:ext cx="797640" cy="6463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sz="1200" dirty="0" smtClean="0"/>
              <a:t>从电脑相册中选取照片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582232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D:\work\Estee Lauder\resilience\Phase 2\1010\3_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5" y="548680"/>
            <a:ext cx="9101809" cy="5688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7263" y="1207785"/>
            <a:ext cx="1140361" cy="276999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sz="1200" dirty="0" smtClean="0">
                <a:solidFill>
                  <a:schemeClr val="bg1"/>
                </a:solidFill>
              </a:rPr>
              <a:t>那年，我们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1952" y="1556792"/>
            <a:ext cx="797640" cy="6463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sz="1200" dirty="0" smtClean="0"/>
              <a:t>从电脑相册中选取照片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088822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D:\work\Estee Lauder\resilience\Phase 2\1010\2_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48680"/>
            <a:ext cx="9144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7263" y="1207785"/>
            <a:ext cx="1140361" cy="276999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sz="1200" dirty="0" smtClean="0">
                <a:solidFill>
                  <a:schemeClr val="bg1"/>
                </a:solidFill>
              </a:rPr>
              <a:t>那年，我们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1952" y="1556792"/>
            <a:ext cx="797640" cy="6463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sz="1200" dirty="0" smtClean="0"/>
              <a:t>从</a:t>
            </a:r>
            <a:r>
              <a:rPr lang="zh-CN" altLang="en-US" sz="1200" dirty="0"/>
              <a:t>网站</a:t>
            </a:r>
            <a:r>
              <a:rPr lang="zh-CN" altLang="en-US" sz="1200" dirty="0" smtClean="0"/>
              <a:t>相册中选取照片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933837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D:\work\Estee Lauder\resilience\Phase 2\1010\3_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7784" y="548680"/>
            <a:ext cx="9171783" cy="5732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7263" y="1207785"/>
            <a:ext cx="1140361" cy="276999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sz="1200" dirty="0" smtClean="0">
                <a:solidFill>
                  <a:schemeClr val="bg1"/>
                </a:solidFill>
              </a:rPr>
              <a:t>那年，我们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1952" y="1556792"/>
            <a:ext cx="797640" cy="6463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sz="1200" dirty="0" smtClean="0"/>
              <a:t>从</a:t>
            </a:r>
            <a:r>
              <a:rPr lang="zh-CN" altLang="en-US" sz="1200" dirty="0"/>
              <a:t>网站</a:t>
            </a:r>
            <a:r>
              <a:rPr lang="zh-CN" altLang="en-US" sz="1200" dirty="0" smtClean="0"/>
              <a:t>相册中选取照片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014749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D:\work\Estee Lauder\resilience\Phase 2\1010\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48680"/>
            <a:ext cx="9144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7263" y="1207785"/>
            <a:ext cx="1140361" cy="276999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sz="1200" dirty="0" smtClean="0">
                <a:solidFill>
                  <a:schemeClr val="bg1"/>
                </a:solidFill>
              </a:rPr>
              <a:t>那年，我们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1952" y="1556792"/>
            <a:ext cx="797640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sz="1200" dirty="0" smtClean="0"/>
              <a:t>那年照片分享</a:t>
            </a:r>
            <a:r>
              <a:rPr lang="zh-CN" altLang="en-US" sz="1200" dirty="0"/>
              <a:t>页面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811793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D:\work\Estee Lauder\resilience\Phase 2\1010\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34" y="548681"/>
            <a:ext cx="9130966" cy="5706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7263" y="1124744"/>
            <a:ext cx="1140361" cy="276999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sz="1200" dirty="0" smtClean="0">
                <a:solidFill>
                  <a:schemeClr val="bg1"/>
                </a:solidFill>
              </a:rPr>
              <a:t>那年，我们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1952" y="1711841"/>
            <a:ext cx="797640" cy="276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sz="1200" dirty="0"/>
              <a:t>上</a:t>
            </a:r>
            <a:r>
              <a:rPr lang="zh-CN" altLang="en-US" sz="1200" dirty="0" smtClean="0"/>
              <a:t>传近照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002235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2000</TotalTime>
  <Words>155</Words>
  <Application>Microsoft Office PowerPoint</Application>
  <PresentationFormat>全屏显示(4:3)</PresentationFormat>
  <Paragraphs>51</Paragraphs>
  <Slides>26</Slides>
  <Notes>2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27" baseType="lpstr">
      <vt:lpstr>Office 主题</vt:lpstr>
      <vt:lpstr>PC版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YuanLeon</dc:creator>
  <cp:lastModifiedBy>YuanLeon</cp:lastModifiedBy>
  <cp:revision>83</cp:revision>
  <cp:lastPrinted>2013-10-08T05:49:05Z</cp:lastPrinted>
  <dcterms:created xsi:type="dcterms:W3CDTF">2013-09-30T12:14:54Z</dcterms:created>
  <dcterms:modified xsi:type="dcterms:W3CDTF">2013-10-10T06:43:41Z</dcterms:modified>
</cp:coreProperties>
</file>